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34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010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55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766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20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989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80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93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79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30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2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A4357-9FAB-4355-B956-DD01ABFEB92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16196-BA37-4A12-97E3-9496BFF4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76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445"/>
          <a:stretch/>
        </p:blipFill>
        <p:spPr>
          <a:xfrm>
            <a:off x="4054137" y="0"/>
            <a:ext cx="81378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26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2015-11-09T11:30:51Z</dcterms:created>
  <dcterms:modified xsi:type="dcterms:W3CDTF">2015-11-09T11:34:26Z</dcterms:modified>
</cp:coreProperties>
</file>